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5400D3-A45E-4B3D-9FE6-B0CBFD53170B}" v="9" dt="2024-12-07T17:44:06.1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D. ZAHID HASAN" userId="1e9b5ff7-6da3-48f6-8653-058ad01422fe" providerId="ADAL" clId="{5B5400D3-A45E-4B3D-9FE6-B0CBFD53170B}"/>
    <pc:docChg chg="undo custSel addSld delSld modSld">
      <pc:chgData name="MD. ZAHID HASAN" userId="1e9b5ff7-6da3-48f6-8653-058ad01422fe" providerId="ADAL" clId="{5B5400D3-A45E-4B3D-9FE6-B0CBFD53170B}" dt="2024-12-07T17:44:48.181" v="291" actId="680"/>
      <pc:docMkLst>
        <pc:docMk/>
      </pc:docMkLst>
      <pc:sldChg chg="addSp delSp modSp mod delDesignElem">
        <pc:chgData name="MD. ZAHID HASAN" userId="1e9b5ff7-6da3-48f6-8653-058ad01422fe" providerId="ADAL" clId="{5B5400D3-A45E-4B3D-9FE6-B0CBFD53170B}" dt="2024-12-07T17:44:06.158" v="287"/>
        <pc:sldMkLst>
          <pc:docMk/>
          <pc:sldMk cId="3684182305" sldId="256"/>
        </pc:sldMkLst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3684182305" sldId="256"/>
            <ac:spMk id="4" creationId="{71078FD3-45DB-EDBF-B473-A0C647FF4311}"/>
          </ac:spMkLst>
        </pc:spChg>
        <pc:spChg chg="mod">
          <ac:chgData name="MD. ZAHID HASAN" userId="1e9b5ff7-6da3-48f6-8653-058ad01422fe" providerId="ADAL" clId="{5B5400D3-A45E-4B3D-9FE6-B0CBFD53170B}" dt="2024-12-07T17:25:02.412" v="249" actId="2711"/>
          <ac:spMkLst>
            <pc:docMk/>
            <pc:sldMk cId="3684182305" sldId="256"/>
            <ac:spMk id="5" creationId="{1B1F895B-0FE3-657C-FDF2-96760369A881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3684182305" sldId="256"/>
            <ac:spMk id="13" creationId="{F13C74B1-5B17-4795-BED0-7140497B445A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3684182305" sldId="256"/>
            <ac:spMk id="15" creationId="{D4974D33-8DC5-464E-8C6D-BE58F0669C17}"/>
          </ac:spMkLst>
        </pc:spChg>
      </pc:sldChg>
      <pc:sldChg chg="addSp delSp modSp mod delDesignElem">
        <pc:chgData name="MD. ZAHID HASAN" userId="1e9b5ff7-6da3-48f6-8653-058ad01422fe" providerId="ADAL" clId="{5B5400D3-A45E-4B3D-9FE6-B0CBFD53170B}" dt="2024-12-07T17:44:06.158" v="287"/>
        <pc:sldMkLst>
          <pc:docMk/>
          <pc:sldMk cId="1089032237" sldId="257"/>
        </pc:sldMkLst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1089032237" sldId="257"/>
            <ac:spMk id="2" creationId="{80EB751F-8D58-8696-7D39-A2F947C93FF2}"/>
          </ac:spMkLst>
        </pc:spChg>
        <pc:spChg chg="mod">
          <ac:chgData name="MD. ZAHID HASAN" userId="1e9b5ff7-6da3-48f6-8653-058ad01422fe" providerId="ADAL" clId="{5B5400D3-A45E-4B3D-9FE6-B0CBFD53170B}" dt="2024-12-07T17:25:26.419" v="252" actId="2711"/>
          <ac:spMkLst>
            <pc:docMk/>
            <pc:sldMk cId="1089032237" sldId="257"/>
            <ac:spMk id="17" creationId="{DF2DC991-B048-276A-3233-95E0DF79B7F8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1089032237" sldId="257"/>
            <ac:spMk id="20" creationId="{B1595A09-E336-4D1B-9B3A-06A2287A54E2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1089032237" sldId="257"/>
            <ac:spMk id="22" creationId="{3540989C-C7B8-473B-BF87-6F2DA6A90006}"/>
          </ac:spMkLst>
        </pc:spChg>
      </pc:sldChg>
      <pc:sldChg chg="addSp delSp modSp mod delDesignElem chgLayout">
        <pc:chgData name="MD. ZAHID HASAN" userId="1e9b5ff7-6da3-48f6-8653-058ad01422fe" providerId="ADAL" clId="{5B5400D3-A45E-4B3D-9FE6-B0CBFD53170B}" dt="2024-12-07T17:44:06.158" v="287"/>
        <pc:sldMkLst>
          <pc:docMk/>
          <pc:sldMk cId="273888038" sldId="258"/>
        </pc:sldMkLst>
        <pc:spChg chg="mod ord">
          <ac:chgData name="MD. ZAHID HASAN" userId="1e9b5ff7-6da3-48f6-8653-058ad01422fe" providerId="ADAL" clId="{5B5400D3-A45E-4B3D-9FE6-B0CBFD53170B}" dt="2024-12-07T17:44:06.158" v="287"/>
          <ac:spMkLst>
            <pc:docMk/>
            <pc:sldMk cId="273888038" sldId="258"/>
            <ac:spMk id="2" creationId="{B79EA19F-E36B-C144-76F4-392969613768}"/>
          </ac:spMkLst>
        </pc:spChg>
        <pc:spChg chg="mod ord">
          <ac:chgData name="MD. ZAHID HASAN" userId="1e9b5ff7-6da3-48f6-8653-058ad01422fe" providerId="ADAL" clId="{5B5400D3-A45E-4B3D-9FE6-B0CBFD53170B}" dt="2024-12-07T17:44:05.402" v="285" actId="6264"/>
          <ac:spMkLst>
            <pc:docMk/>
            <pc:sldMk cId="273888038" sldId="258"/>
            <ac:spMk id="3" creationId="{27F5CA44-5066-1366-8FA4-1C18F55CF82F}"/>
          </ac:spMkLst>
        </pc:spChg>
        <pc:spChg chg="add del mod">
          <ac:chgData name="MD. ZAHID HASAN" userId="1e9b5ff7-6da3-48f6-8653-058ad01422fe" providerId="ADAL" clId="{5B5400D3-A45E-4B3D-9FE6-B0CBFD53170B}" dt="2024-12-07T17:44:05.402" v="285" actId="6264"/>
          <ac:spMkLst>
            <pc:docMk/>
            <pc:sldMk cId="273888038" sldId="258"/>
            <ac:spMk id="4" creationId="{EEB0C034-336A-181B-9BEA-882D600318D9}"/>
          </ac:spMkLst>
        </pc:spChg>
        <pc:spChg chg="add del mod">
          <ac:chgData name="MD. ZAHID HASAN" userId="1e9b5ff7-6da3-48f6-8653-058ad01422fe" providerId="ADAL" clId="{5B5400D3-A45E-4B3D-9FE6-B0CBFD53170B}" dt="2024-12-07T17:44:05.402" v="285" actId="6264"/>
          <ac:spMkLst>
            <pc:docMk/>
            <pc:sldMk cId="273888038" sldId="258"/>
            <ac:spMk id="5" creationId="{084EB910-9504-167C-72B8-3A5A841C782E}"/>
          </ac:spMkLst>
        </pc:spChg>
        <pc:spChg chg="add del mod">
          <ac:chgData name="MD. ZAHID HASAN" userId="1e9b5ff7-6da3-48f6-8653-058ad01422fe" providerId="ADAL" clId="{5B5400D3-A45E-4B3D-9FE6-B0CBFD53170B}" dt="2024-12-07T17:44:05.402" v="285" actId="6264"/>
          <ac:spMkLst>
            <pc:docMk/>
            <pc:sldMk cId="273888038" sldId="258"/>
            <ac:spMk id="7" creationId="{E84621D2-ED0D-139B-6CD8-8A2F22C51CC9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273888038" sldId="258"/>
            <ac:spMk id="11" creationId="{D009D6D5-DAC2-4A8B-A17A-E206B9012D09}"/>
          </ac:spMkLst>
        </pc:spChg>
        <pc:picChg chg="mod ord">
          <ac:chgData name="MD. ZAHID HASAN" userId="1e9b5ff7-6da3-48f6-8653-058ad01422fe" providerId="ADAL" clId="{5B5400D3-A45E-4B3D-9FE6-B0CBFD53170B}" dt="2024-12-07T17:44:05.402" v="285" actId="6264"/>
          <ac:picMkLst>
            <pc:docMk/>
            <pc:sldMk cId="273888038" sldId="258"/>
            <ac:picMk id="6" creationId="{D81F7239-D943-9457-4456-EFABB8420888}"/>
          </ac:picMkLst>
        </pc:picChg>
      </pc:sldChg>
      <pc:sldChg chg="addSp delSp modSp mod delDesignElem">
        <pc:chgData name="MD. ZAHID HASAN" userId="1e9b5ff7-6da3-48f6-8653-058ad01422fe" providerId="ADAL" clId="{5B5400D3-A45E-4B3D-9FE6-B0CBFD53170B}" dt="2024-12-07T17:44:06.158" v="287"/>
        <pc:sldMkLst>
          <pc:docMk/>
          <pc:sldMk cId="1530320044" sldId="259"/>
        </pc:sldMkLst>
        <pc:spChg chg="mod">
          <ac:chgData name="MD. ZAHID HASAN" userId="1e9b5ff7-6da3-48f6-8653-058ad01422fe" providerId="ADAL" clId="{5B5400D3-A45E-4B3D-9FE6-B0CBFD53170B}" dt="2024-12-07T17:25:54.533" v="255" actId="2711"/>
          <ac:spMkLst>
            <pc:docMk/>
            <pc:sldMk cId="1530320044" sldId="259"/>
            <ac:spMk id="2" creationId="{8187281C-A665-C988-5D7D-A5C88D2D6306}"/>
          </ac:spMkLst>
        </pc:spChg>
        <pc:spChg chg="mod">
          <ac:chgData name="MD. ZAHID HASAN" userId="1e9b5ff7-6da3-48f6-8653-058ad01422fe" providerId="ADAL" clId="{5B5400D3-A45E-4B3D-9FE6-B0CBFD53170B}" dt="2024-12-07T17:25:59.121" v="256" actId="2711"/>
          <ac:spMkLst>
            <pc:docMk/>
            <pc:sldMk cId="1530320044" sldId="259"/>
            <ac:spMk id="12" creationId="{83CFCF1F-6650-C865-7B63-B1C9220AC43F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1530320044" sldId="259"/>
            <ac:spMk id="30" creationId="{2C61293E-6EBE-43EF-A52C-9BEBFD7679D4}"/>
          </ac:spMkLst>
        </pc:spChg>
        <pc:spChg chg="add del">
          <ac:chgData name="MD. ZAHID HASAN" userId="1e9b5ff7-6da3-48f6-8653-058ad01422fe" providerId="ADAL" clId="{5B5400D3-A45E-4B3D-9FE6-B0CBFD53170B}" dt="2024-12-07T17:44:06.158" v="287"/>
          <ac:spMkLst>
            <pc:docMk/>
            <pc:sldMk cId="1530320044" sldId="259"/>
            <ac:spMk id="32" creationId="{21540236-BFD5-4A9D-8840-4703E7F76825}"/>
          </ac:spMkLst>
        </pc:spChg>
        <pc:picChg chg="mod">
          <ac:chgData name="MD. ZAHID HASAN" userId="1e9b5ff7-6da3-48f6-8653-058ad01422fe" providerId="ADAL" clId="{5B5400D3-A45E-4B3D-9FE6-B0CBFD53170B}" dt="2024-12-07T17:26:00.167" v="257" actId="1076"/>
          <ac:picMkLst>
            <pc:docMk/>
            <pc:sldMk cId="1530320044" sldId="259"/>
            <ac:picMk id="18" creationId="{7EF6A50A-D430-74F4-D337-35D25B106D10}"/>
          </ac:picMkLst>
        </pc:picChg>
      </pc:sldChg>
      <pc:sldChg chg="modSp mod">
        <pc:chgData name="MD. ZAHID HASAN" userId="1e9b5ff7-6da3-48f6-8653-058ad01422fe" providerId="ADAL" clId="{5B5400D3-A45E-4B3D-9FE6-B0CBFD53170B}" dt="2024-12-07T17:44:06.158" v="287"/>
        <pc:sldMkLst>
          <pc:docMk/>
          <pc:sldMk cId="4082904191" sldId="260"/>
        </pc:sldMkLst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4082904191" sldId="260"/>
            <ac:spMk id="2" creationId="{B162C8DC-3B2D-D0F6-1D68-7613891EE22D}"/>
          </ac:spMkLst>
        </pc:spChg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4082904191" sldId="260"/>
            <ac:spMk id="3" creationId="{1E5CFA41-79E1-C273-74FB-9F0C67E74C8A}"/>
          </ac:spMkLst>
        </pc:spChg>
        <pc:spChg chg="mod">
          <ac:chgData name="MD. ZAHID HASAN" userId="1e9b5ff7-6da3-48f6-8653-058ad01422fe" providerId="ADAL" clId="{5B5400D3-A45E-4B3D-9FE6-B0CBFD53170B}" dt="2024-12-07T17:24:28.403" v="245" actId="2711"/>
          <ac:spMkLst>
            <pc:docMk/>
            <pc:sldMk cId="4082904191" sldId="260"/>
            <ac:spMk id="7" creationId="{03F439BC-1E69-2D8A-4663-51F4E47ED6EA}"/>
          </ac:spMkLst>
        </pc:spChg>
        <pc:spChg chg="mod">
          <ac:chgData name="MD. ZAHID HASAN" userId="1e9b5ff7-6da3-48f6-8653-058ad01422fe" providerId="ADAL" clId="{5B5400D3-A45E-4B3D-9FE6-B0CBFD53170B}" dt="2024-12-07T17:24:36.459" v="246" actId="2711"/>
          <ac:spMkLst>
            <pc:docMk/>
            <pc:sldMk cId="4082904191" sldId="260"/>
            <ac:spMk id="8" creationId="{D84390AA-EEA2-6416-BB87-3E1B658C48F8}"/>
          </ac:spMkLst>
        </pc:spChg>
        <pc:spChg chg="mod">
          <ac:chgData name="MD. ZAHID HASAN" userId="1e9b5ff7-6da3-48f6-8653-058ad01422fe" providerId="ADAL" clId="{5B5400D3-A45E-4B3D-9FE6-B0CBFD53170B}" dt="2024-12-07T17:24:53.294" v="248" actId="2711"/>
          <ac:spMkLst>
            <pc:docMk/>
            <pc:sldMk cId="4082904191" sldId="260"/>
            <ac:spMk id="9" creationId="{38B2AA10-9261-9FD3-C7C8-8C741685FA21}"/>
          </ac:spMkLst>
        </pc:spChg>
        <pc:spChg chg="mod">
          <ac:chgData name="MD. ZAHID HASAN" userId="1e9b5ff7-6da3-48f6-8653-058ad01422fe" providerId="ADAL" clId="{5B5400D3-A45E-4B3D-9FE6-B0CBFD53170B}" dt="2024-12-07T17:24:46.482" v="247" actId="2711"/>
          <ac:spMkLst>
            <pc:docMk/>
            <pc:sldMk cId="4082904191" sldId="260"/>
            <ac:spMk id="10" creationId="{9D4D2702-81DF-109A-E2B0-92E9644F17A0}"/>
          </ac:spMkLst>
        </pc:spChg>
      </pc:sldChg>
      <pc:sldChg chg="addSp delSp modSp new del mod">
        <pc:chgData name="MD. ZAHID HASAN" userId="1e9b5ff7-6da3-48f6-8653-058ad01422fe" providerId="ADAL" clId="{5B5400D3-A45E-4B3D-9FE6-B0CBFD53170B}" dt="2024-12-07T17:44:21.628" v="288" actId="2696"/>
        <pc:sldMkLst>
          <pc:docMk/>
          <pc:sldMk cId="1099884322" sldId="261"/>
        </pc:sldMkLst>
        <pc:spChg chg="del">
          <ac:chgData name="MD. ZAHID HASAN" userId="1e9b5ff7-6da3-48f6-8653-058ad01422fe" providerId="ADAL" clId="{5B5400D3-A45E-4B3D-9FE6-B0CBFD53170B}" dt="2024-12-07T17:28:41.070" v="261"/>
          <ac:spMkLst>
            <pc:docMk/>
            <pc:sldMk cId="1099884322" sldId="261"/>
            <ac:spMk id="2" creationId="{08F1DAC3-9F66-8745-3A03-361529AD8753}"/>
          </ac:spMkLst>
        </pc:spChg>
        <pc:spChg chg="mod">
          <ac:chgData name="MD. ZAHID HASAN" userId="1e9b5ff7-6da3-48f6-8653-058ad01422fe" providerId="ADAL" clId="{5B5400D3-A45E-4B3D-9FE6-B0CBFD53170B}" dt="2024-12-07T17:32:44.222" v="274" actId="14100"/>
          <ac:spMkLst>
            <pc:docMk/>
            <pc:sldMk cId="1099884322" sldId="261"/>
            <ac:spMk id="3" creationId="{3910C3DD-F084-1B14-99A2-625EB55F92D0}"/>
          </ac:spMkLst>
        </pc:spChg>
        <pc:spChg chg="add del mod">
          <ac:chgData name="MD. ZAHID HASAN" userId="1e9b5ff7-6da3-48f6-8653-058ad01422fe" providerId="ADAL" clId="{5B5400D3-A45E-4B3D-9FE6-B0CBFD53170B}" dt="2024-12-07T17:28:44.653" v="262" actId="478"/>
          <ac:spMkLst>
            <pc:docMk/>
            <pc:sldMk cId="1099884322" sldId="261"/>
            <ac:spMk id="4" creationId="{9A11F751-FA89-37ED-8C01-DE2F0B469DEE}"/>
          </ac:spMkLst>
        </pc:spChg>
        <pc:spChg chg="add mod">
          <ac:chgData name="MD. ZAHID HASAN" userId="1e9b5ff7-6da3-48f6-8653-058ad01422fe" providerId="ADAL" clId="{5B5400D3-A45E-4B3D-9FE6-B0CBFD53170B}" dt="2024-12-07T17:31:52.653" v="272" actId="14100"/>
          <ac:spMkLst>
            <pc:docMk/>
            <pc:sldMk cId="1099884322" sldId="261"/>
            <ac:spMk id="5" creationId="{A02CAB38-4797-806C-7C04-CE716D92CFC4}"/>
          </ac:spMkLst>
        </pc:spChg>
      </pc:sldChg>
      <pc:sldChg chg="new del">
        <pc:chgData name="MD. ZAHID HASAN" userId="1e9b5ff7-6da3-48f6-8653-058ad01422fe" providerId="ADAL" clId="{5B5400D3-A45E-4B3D-9FE6-B0CBFD53170B}" dt="2024-12-07T17:28:12.804" v="259" actId="2696"/>
        <pc:sldMkLst>
          <pc:docMk/>
          <pc:sldMk cId="3270205095" sldId="261"/>
        </pc:sldMkLst>
      </pc:sldChg>
      <pc:sldChg chg="new">
        <pc:chgData name="MD. ZAHID HASAN" userId="1e9b5ff7-6da3-48f6-8653-058ad01422fe" providerId="ADAL" clId="{5B5400D3-A45E-4B3D-9FE6-B0CBFD53170B}" dt="2024-12-07T17:44:48.181" v="291" actId="680"/>
        <pc:sldMkLst>
          <pc:docMk/>
          <pc:sldMk cId="3662938249" sldId="261"/>
        </pc:sldMkLst>
      </pc:sldChg>
      <pc:sldChg chg="modSp new del">
        <pc:chgData name="MD. ZAHID HASAN" userId="1e9b5ff7-6da3-48f6-8653-058ad01422fe" providerId="ADAL" clId="{5B5400D3-A45E-4B3D-9FE6-B0CBFD53170B}" dt="2024-12-07T17:44:27.638" v="289" actId="2696"/>
        <pc:sldMkLst>
          <pc:docMk/>
          <pc:sldMk cId="3722312512" sldId="262"/>
        </pc:sldMkLst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3722312512" sldId="262"/>
            <ac:spMk id="2" creationId="{D0B619DB-C695-1472-5EA2-C5EAE044E29E}"/>
          </ac:spMkLst>
        </pc:spChg>
        <pc:spChg chg="mod">
          <ac:chgData name="MD. ZAHID HASAN" userId="1e9b5ff7-6da3-48f6-8653-058ad01422fe" providerId="ADAL" clId="{5B5400D3-A45E-4B3D-9FE6-B0CBFD53170B}" dt="2024-12-07T17:44:06.158" v="287"/>
          <ac:spMkLst>
            <pc:docMk/>
            <pc:sldMk cId="3722312512" sldId="262"/>
            <ac:spMk id="3" creationId="{A879849C-8852-B3D5-8536-0CCDBAD110FB}"/>
          </ac:spMkLst>
        </pc:spChg>
      </pc:sldChg>
      <pc:sldChg chg="addSp modSp new del">
        <pc:chgData name="MD. ZAHID HASAN" userId="1e9b5ff7-6da3-48f6-8653-058ad01422fe" providerId="ADAL" clId="{5B5400D3-A45E-4B3D-9FE6-B0CBFD53170B}" dt="2024-12-07T17:44:32.263" v="290" actId="2696"/>
        <pc:sldMkLst>
          <pc:docMk/>
          <pc:sldMk cId="2587228043" sldId="263"/>
        </pc:sldMkLst>
        <pc:spChg chg="add">
          <ac:chgData name="MD. ZAHID HASAN" userId="1e9b5ff7-6da3-48f6-8653-058ad01422fe" providerId="ADAL" clId="{5B5400D3-A45E-4B3D-9FE6-B0CBFD53170B}" dt="2024-12-07T17:29:59.161" v="265"/>
          <ac:spMkLst>
            <pc:docMk/>
            <pc:sldMk cId="2587228043" sldId="263"/>
            <ac:spMk id="2" creationId="{5CEFA3BF-83BA-336B-E91E-EF6DF7986348}"/>
          </ac:spMkLst>
        </pc:spChg>
        <pc:spChg chg="add mod">
          <ac:chgData name="MD. ZAHID HASAN" userId="1e9b5ff7-6da3-48f6-8653-058ad01422fe" providerId="ADAL" clId="{5B5400D3-A45E-4B3D-9FE6-B0CBFD53170B}" dt="2024-12-07T17:30:51.652" v="266"/>
          <ac:spMkLst>
            <pc:docMk/>
            <pc:sldMk cId="2587228043" sldId="263"/>
            <ac:spMk id="3" creationId="{25744849-8820-9BA1-F403-BD9823E00E30}"/>
          </ac:spMkLst>
        </pc:spChg>
        <pc:spChg chg="add mod">
          <ac:chgData name="MD. ZAHID HASAN" userId="1e9b5ff7-6da3-48f6-8653-058ad01422fe" providerId="ADAL" clId="{5B5400D3-A45E-4B3D-9FE6-B0CBFD53170B}" dt="2024-12-07T17:30:54.658" v="267"/>
          <ac:spMkLst>
            <pc:docMk/>
            <pc:sldMk cId="2587228043" sldId="263"/>
            <ac:spMk id="4" creationId="{AA5D72BB-B1E0-4B4C-4AC9-AC25F8428880}"/>
          </ac:spMkLst>
        </pc:spChg>
        <pc:spChg chg="add mod">
          <ac:chgData name="MD. ZAHID HASAN" userId="1e9b5ff7-6da3-48f6-8653-058ad01422fe" providerId="ADAL" clId="{5B5400D3-A45E-4B3D-9FE6-B0CBFD53170B}" dt="2024-12-07T17:31:05.190" v="268"/>
          <ac:spMkLst>
            <pc:docMk/>
            <pc:sldMk cId="2587228043" sldId="263"/>
            <ac:spMk id="5" creationId="{4B8577EB-7104-C9C0-646A-772C890A035B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4DF45-F5C3-DEB7-7D4A-03C9B5576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3BD40-56F0-75BD-9404-F2BF60DEE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64BEA-AEA6-2BE6-59D3-30703F9CC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0005B-90DA-22EB-1631-D5F07F584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F5166-B122-A558-2955-93538F92C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3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256A-FDFA-EA06-9554-C969DE47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C644D-BB2C-97C9-92C4-DB696AA74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D2608-D1E5-A581-0B4B-6D945ACF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3457C-0967-9624-42C6-593C9DB24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93C1E-1DC3-2C2B-02FE-E08E209B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84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2FECE-C40E-B371-385A-FBBD24B1F6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CAA5E7-E31E-AA2C-165E-53146D867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5FE5E-3AE1-9ABD-0003-BE839BD09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43261-7B4C-939C-BFA1-6CDD2A925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E6DA-67AC-425A-8B42-50EDF19F3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6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1D129-1480-B4E7-2D8F-93644C291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29F5B-C334-7C06-02B1-3DDE33BE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13AFF-3A60-E181-BC08-B924F0B4A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80EA3-8BA7-A0A0-A73D-56BD09E5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4891C-BE9E-2CFD-26BC-CEA8F8B0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8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28022-4744-CEBB-1579-5B8A27A75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22DE4-26A9-0865-CA16-92AED7200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286C1-1079-C714-A822-EB0960C5A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6C13F-1BFF-0DC0-2868-59EC9363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F1C26-7888-52E8-588F-81823EFF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38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CC61-D76C-8773-CE6C-1E183470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B9694-60EB-6CEA-F1E1-3D4485FED3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35B60-DD16-127F-5B63-463C98BC4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2EBFC-9F2C-D875-6C25-0FFF80B0F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FA1D1-F29D-6B52-85CF-7662A9F9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F1F61-24B9-B830-0478-16F02B55D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07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D5D27-16E6-BA38-8F4E-5B334666E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8F759-CAF3-96EC-7AB7-42405937A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15A55-D7DD-5E86-8262-38467A4F8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434BA3-3499-8819-DAC4-EEF3CAA4E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804BE3-2904-1C26-77D1-BE652A995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148A09-B5F3-848A-C74C-368C929A9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7AFFE-7799-9F75-C65E-DAE0EC7C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B84ABA-F049-FEF8-C5DD-183CA5B03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3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5DDEE-CD96-E3E1-396D-B6678179F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C46F3-DBF1-77F0-EC38-0036E0228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0FF27-74BF-6C27-7378-37595DFE7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8B785C-F43F-9C64-8513-E127B356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08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190BEB-0A56-6D47-EE15-6DCD8EB04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B360CD-DF40-66FE-20D6-3D1CEC46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E3322-E5BD-226A-0AD6-471807092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5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82B1-282D-E786-CCB1-B1BC6D427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FEFAE-AE85-29C8-84C3-5C420303E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79BFE-6310-E7E3-5B2E-4583DC12A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3AC31-85C2-E74B-ECB6-5E5EEF83B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C616-3A8D-AB0B-E106-0440A2BB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6BBB1-2414-8D5D-60F7-FED79290D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49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0081-034F-74F4-D40B-0785F774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48C568-0AE1-B396-E4C4-D70E9B889B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07E9C-55A8-A6E5-3A5E-6F28B30BC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6C4C7E-B3F7-1B54-A5F4-BCDB457F6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0F2A5-20E1-AF4A-A7F4-3B94CDB2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33F91-C64D-8A2C-828E-8408CA591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790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E3A7FB-D3EA-18C4-6ABB-91E9E0A2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FDA34-6FDB-6CB3-221B-81617AAFB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5444B-6551-31D3-4E30-7DE6FDFB9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A86A8-9F5A-4BEB-A866-4C35E2CE1EA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ECAB7-D9AB-C2B0-F0EE-9D7C43C0C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32330-A744-3138-031E-FA7B5ADFF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7CA4E8-DC44-4DE1-9BEE-D835FB6B6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4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2C8DC-3B2D-D0F6-1D68-7613891EE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Feminist Values in  </a:t>
            </a:r>
            <a:r>
              <a:rPr lang="en-US" b="1" u="sng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“The Scarlet Letter”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CFA41-79E1-C273-74FB-9F0C67E74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F439BC-1E69-2D8A-4663-51F4E47ED6EA}"/>
              </a:ext>
            </a:extLst>
          </p:cNvPr>
          <p:cNvSpPr/>
          <p:nvPr/>
        </p:nvSpPr>
        <p:spPr>
          <a:xfrm>
            <a:off x="1224641" y="2471057"/>
            <a:ext cx="2950029" cy="276032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Female Autonomy and Strength</a:t>
            </a:r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84390AA-EEA2-6416-BB87-3E1B658C48F8}"/>
              </a:ext>
            </a:extLst>
          </p:cNvPr>
          <p:cNvSpPr/>
          <p:nvPr/>
        </p:nvSpPr>
        <p:spPr>
          <a:xfrm>
            <a:off x="4452255" y="1927563"/>
            <a:ext cx="3135088" cy="200875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Sexual Double Standards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8B2AA10-9261-9FD3-C7C8-8C741685FA21}"/>
              </a:ext>
            </a:extLst>
          </p:cNvPr>
          <p:cNvSpPr/>
          <p:nvPr/>
        </p:nvSpPr>
        <p:spPr>
          <a:xfrm>
            <a:off x="7864928" y="2471057"/>
            <a:ext cx="3211287" cy="264783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Motherhood</a:t>
            </a:r>
          </a:p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</a:p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Women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4D2702-81DF-109A-E2B0-92E9644F17A0}"/>
              </a:ext>
            </a:extLst>
          </p:cNvPr>
          <p:cNvSpPr/>
          <p:nvPr/>
        </p:nvSpPr>
        <p:spPr>
          <a:xfrm>
            <a:off x="4452256" y="4071258"/>
            <a:ext cx="3211287" cy="210570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Critique of Patriarchal Hypocrisy</a:t>
            </a:r>
          </a:p>
        </p:txBody>
      </p:sp>
    </p:spTree>
    <p:extLst>
      <p:ext uri="{BB962C8B-B14F-4D97-AF65-F5344CB8AC3E}">
        <p14:creationId xmlns:p14="http://schemas.microsoft.com/office/powerpoint/2010/main" val="4082904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078FD3-45DB-EDBF-B473-A0C647FF4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573" y="315077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Female Autonomy and Strength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1F895B-0FE3-657C-FDF2-96760369A8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7573" y="2872899"/>
            <a:ext cx="4732603" cy="3320668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“She had wandered, without rule or guidance, in a moral wilderness; as vast, as intricate, and shadowy, as the untamed forest.”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“The world’s law was no law for her mind.”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5EB9F5-8E52-944B-4A93-A00B0122EB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r="24576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84182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EB751F-8D58-8696-7D39-A2F947C9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91550"/>
            <a:ext cx="3418990" cy="14121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Sexual Double Standards</a:t>
            </a:r>
          </a:p>
        </p:txBody>
      </p:sp>
      <p:pic>
        <p:nvPicPr>
          <p:cNvPr id="6" name="Content Placeholder 5" descr="A person in a red bonnet standing in front of a crowd of people&#10;&#10;Description automatically generated">
            <a:extLst>
              <a:ext uri="{FF2B5EF4-FFF2-40B4-BE49-F238E27FC236}">
                <a16:creationId xmlns:a16="http://schemas.microsoft.com/office/drawing/2014/main" id="{C460ECA5-967E-E8D8-292A-08D41FC3A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3" b="18220"/>
          <a:stretch/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22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F2DC991-B048-276A-3233-95E0DF79B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4" y="4558430"/>
            <a:ext cx="6897626" cy="175730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“Happy are you, Hester, that wear the scarlet letter openly upon your bosom! Mine burns in secret!”</a:t>
            </a:r>
          </a:p>
        </p:txBody>
      </p:sp>
    </p:spTree>
    <p:extLst>
      <p:ext uri="{BB962C8B-B14F-4D97-AF65-F5344CB8AC3E}">
        <p14:creationId xmlns:p14="http://schemas.microsoft.com/office/powerpoint/2010/main" val="1089032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9EA19F-E36B-C144-76F4-392969613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996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b="1">
                <a:latin typeface="Times New Roman" panose="02020603050405020304" pitchFamily="18" charset="0"/>
                <a:cs typeface="Times New Roman" panose="02020603050405020304" pitchFamily="18" charset="0"/>
              </a:rPr>
              <a:t>Critique of Patriarchal Hypocrisy</a:t>
            </a:r>
            <a:endParaRPr 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5CA44-5066-1366-8FA4-1C18F55CF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33297"/>
            <a:ext cx="5387967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“It was better to accept the penalty of their transgression than to hide a guilty heart through life.”</a:t>
            </a:r>
          </a:p>
          <a:p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“It irks me, nevertheless, that the partner of her iniquity should not, at least, stand on the scaffold by her side.”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 descr="A person holding a baby&#10;&#10;Description automatically generated">
            <a:extLst>
              <a:ext uri="{FF2B5EF4-FFF2-40B4-BE49-F238E27FC236}">
                <a16:creationId xmlns:a16="http://schemas.microsoft.com/office/drawing/2014/main" id="{D81F7239-D943-9457-4456-EFABB84208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4" r="1026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3888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87281C-A665-C988-5D7D-A5C88D2D6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Motherhood and Women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7EF6A50A-D430-74F4-D337-35D25B106D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9" r="-1" b="19587"/>
          <a:stretch/>
        </p:blipFill>
        <p:spPr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3CFCF1F-6650-C865-7B63-B1C9220AC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2121" y="3465576"/>
            <a:ext cx="7208874" cy="26210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“The mother’s impassioned state had been the medium through which were transmitted to the unborn infant the traits of character she would thereafter develop.”</a:t>
            </a:r>
          </a:p>
        </p:txBody>
      </p:sp>
    </p:spTree>
    <p:extLst>
      <p:ext uri="{BB962C8B-B14F-4D97-AF65-F5344CB8AC3E}">
        <p14:creationId xmlns:p14="http://schemas.microsoft.com/office/powerpoint/2010/main" val="1530320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938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122</TotalTime>
  <Words>173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Times New Roman</vt:lpstr>
      <vt:lpstr>Office Theme</vt:lpstr>
      <vt:lpstr>Feminist Values in  “The Scarlet Letter”</vt:lpstr>
      <vt:lpstr>Female Autonomy and Strength</vt:lpstr>
      <vt:lpstr>Sexual Double Standards</vt:lpstr>
      <vt:lpstr>Critique of Patriarchal Hypocrisy</vt:lpstr>
      <vt:lpstr>Motherhood and Women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MD. ZAHID HASAN</dc:creator>
  <cp:lastModifiedBy>MD. ZAHID HASAN</cp:lastModifiedBy>
  <cp:revision>1</cp:revision>
  <dcterms:created xsi:type="dcterms:W3CDTF">2024-12-07T05:19:16Z</dcterms:created>
  <dcterms:modified xsi:type="dcterms:W3CDTF">2024-12-07T17:44:48Z</dcterms:modified>
</cp:coreProperties>
</file>

<file path=docProps/thumbnail.jpeg>
</file>